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WLD190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06231" y="411796"/>
            <a:ext cx="388580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WIRELESS ANTENNA DISTRIBUTOR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55086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안테나분배기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12V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483 x 45 x 195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2.1kg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57678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외부 안테나를 연결하여 최대 </a:t>
            </a:r>
            <a:r>
              <a:rPr lang="en-US" altLang="ko-KR" sz="1100" dirty="0"/>
              <a:t>Diversity </a:t>
            </a:r>
            <a:r>
              <a:rPr lang="ko-KR" altLang="en-US" sz="1100" dirty="0"/>
              <a:t>수신기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4Set </a:t>
            </a:r>
            <a:r>
              <a:rPr lang="ko-KR" altLang="en-US" sz="1100" dirty="0"/>
              <a:t>확장 가능한 안테나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외부 확장 안테나 및 </a:t>
            </a:r>
            <a:r>
              <a:rPr lang="en-US" altLang="ko-KR" sz="1100" dirty="0"/>
              <a:t>RF </a:t>
            </a:r>
            <a:r>
              <a:rPr lang="ko-KR" altLang="en-US" sz="1100" dirty="0"/>
              <a:t>증폭기 등과 함께 사용 가능</a:t>
            </a:r>
            <a:endParaRPr lang="ko-KR" altLang="en-US" sz="1100" dirty="0"/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58" b="35228"/>
          <a:stretch/>
        </p:blipFill>
        <p:spPr>
          <a:xfrm>
            <a:off x="1312175" y="2209371"/>
            <a:ext cx="4525917" cy="63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25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101</cp:revision>
  <dcterms:created xsi:type="dcterms:W3CDTF">2025-08-29T06:58:03Z</dcterms:created>
  <dcterms:modified xsi:type="dcterms:W3CDTF">2025-12-29T06:25:35Z</dcterms:modified>
</cp:coreProperties>
</file>