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WLH090B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425567" y="411796"/>
            <a:ext cx="238526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WIRELESS HAND MIC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55086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구성부분품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송신기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송신기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핸드마이크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송신출력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10mW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RF</a:t>
            </a:r>
            <a:r>
              <a:rPr lang="ko-KR" altLang="en-US" sz="1100" dirty="0"/>
              <a:t>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10mW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DC 3V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60 x 260 x 60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0.35kg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주파수대역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925~937.5MHz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지향성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단방향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변환방식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FM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60dB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사용거리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30m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핸드타입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45259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/>
              <a:t>900MHz</a:t>
            </a:r>
            <a:r>
              <a:rPr lang="ko-KR" altLang="en-US" sz="1100" dirty="0"/>
              <a:t>대역의 </a:t>
            </a:r>
            <a:r>
              <a:rPr lang="ko-KR" altLang="en-US" sz="1100" dirty="0" err="1"/>
              <a:t>핸드형</a:t>
            </a:r>
            <a:r>
              <a:rPr lang="ko-KR" altLang="en-US" sz="1100" dirty="0"/>
              <a:t> 무선 마이크 </a:t>
            </a:r>
            <a:endParaRPr lang="ko-KR" altLang="en-US" sz="1100" dirty="0"/>
          </a:p>
        </p:txBody>
      </p:sp>
      <p:pic>
        <p:nvPicPr>
          <p:cNvPr id="8" name="내용 개체 틀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92" b="7231"/>
          <a:stretch/>
        </p:blipFill>
        <p:spPr>
          <a:xfrm>
            <a:off x="2105131" y="1112554"/>
            <a:ext cx="2774163" cy="225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10</Words>
  <Application>Microsoft Office PowerPoint</Application>
  <PresentationFormat>A4 용지(210x297mm)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91</cp:revision>
  <dcterms:created xsi:type="dcterms:W3CDTF">2025-08-29T06:58:03Z</dcterms:created>
  <dcterms:modified xsi:type="dcterms:W3CDTF">2025-12-29T00:47:50Z</dcterms:modified>
</cp:coreProperties>
</file>