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WLH090S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38526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WIRELESS </a:t>
            </a:r>
            <a:r>
              <a:rPr lang="en-US" altLang="ko-KR" b="1" dirty="0" smtClean="0">
                <a:solidFill>
                  <a:schemeClr val="bg1"/>
                </a:solidFill>
              </a:rPr>
              <a:t>HAND 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72104" cy="22467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송신기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송신기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핸드마이크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RF</a:t>
            </a:r>
            <a:r>
              <a:rPr lang="ko-KR" altLang="en-US" sz="1100" dirty="0"/>
              <a:t>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10mW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3V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48.5 x 260 x 48.5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0.29kg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주파수반응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35Hz~17kHz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단방향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PLL Synthesized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핸드타입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5259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900MHz</a:t>
            </a:r>
            <a:r>
              <a:rPr lang="ko-KR" altLang="en-US" sz="1100" dirty="0"/>
              <a:t>대역의 </a:t>
            </a:r>
            <a:r>
              <a:rPr lang="ko-KR" altLang="en-US" sz="1100" dirty="0" err="1"/>
              <a:t>핸드형</a:t>
            </a:r>
            <a:r>
              <a:rPr lang="ko-KR" altLang="en-US" sz="1100" dirty="0"/>
              <a:t> 무선 마이크 </a:t>
            </a:r>
            <a:endParaRPr lang="ko-KR" altLang="en-US" sz="1100" dirty="0"/>
          </a:p>
        </p:txBody>
      </p:sp>
      <p:pic>
        <p:nvPicPr>
          <p:cNvPr id="9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0" b="6549"/>
          <a:stretch/>
        </p:blipFill>
        <p:spPr>
          <a:xfrm>
            <a:off x="2148559" y="1197086"/>
            <a:ext cx="2567427" cy="223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</TotalTime>
  <Words>10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97</cp:revision>
  <dcterms:created xsi:type="dcterms:W3CDTF">2025-08-29T06:58:03Z</dcterms:created>
  <dcterms:modified xsi:type="dcterms:W3CDTF">2025-12-29T04:33:20Z</dcterms:modified>
</cp:coreProperties>
</file>