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WLR119B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425567" y="411796"/>
            <a:ext cx="221695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WIRELESS RECEIVER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55086" cy="203902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구성부분품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1</a:t>
            </a:r>
            <a:r>
              <a:rPr lang="ko-KR" altLang="en-US" sz="1100" dirty="0"/>
              <a:t>채널수신기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사용전압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DC12V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210 x 44 x 140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0.79kg	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주파수대역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925~937.5MHz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변환방식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FM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105dB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출력레벨 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15mV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사용거리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30m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사용형태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자유거치형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875787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900MHz</a:t>
            </a:r>
            <a:r>
              <a:rPr lang="ko-KR" altLang="en-US" sz="1100" dirty="0"/>
              <a:t>대역의 디지털 무선 마이크 시스템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다이이버시티</a:t>
            </a:r>
            <a:r>
              <a:rPr lang="ko-KR" altLang="en-US" sz="1100" dirty="0"/>
              <a:t> 방식의 무선마이크장치</a:t>
            </a:r>
            <a:endParaRPr lang="ko-KR" altLang="en-US" sz="1100" dirty="0"/>
          </a:p>
        </p:txBody>
      </p:sp>
      <p:pic>
        <p:nvPicPr>
          <p:cNvPr id="8" name="내용 개체 틀 1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75" b="23411"/>
          <a:stretch/>
        </p:blipFill>
        <p:spPr>
          <a:xfrm>
            <a:off x="1560050" y="1423851"/>
            <a:ext cx="3947988" cy="1887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</TotalTime>
  <Words>13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88</cp:revision>
  <dcterms:created xsi:type="dcterms:W3CDTF">2025-08-29T06:58:03Z</dcterms:created>
  <dcterms:modified xsi:type="dcterms:W3CDTF">2025-12-29T00:45:07Z</dcterms:modified>
</cp:coreProperties>
</file>