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WLR129S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2169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WIRELESS </a:t>
            </a:r>
            <a:r>
              <a:rPr lang="en-US" altLang="ko-KR" b="1" dirty="0" smtClean="0">
                <a:solidFill>
                  <a:schemeClr val="bg1"/>
                </a:solidFill>
              </a:rPr>
              <a:t>RECEIVER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07984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</a:t>
            </a:r>
            <a:r>
              <a:rPr lang="ko-KR" altLang="en-US" sz="1100" dirty="0"/>
              <a:t>채널수신기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-100dBm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12V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401 x 44 x 227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2.7kg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주파수반응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35Hz~17kHz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PLL Synthesized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203074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혼선없이</a:t>
            </a:r>
            <a:r>
              <a:rPr lang="ko-KR" altLang="en-US" sz="1100" dirty="0"/>
              <a:t> 최대 </a:t>
            </a:r>
            <a:r>
              <a:rPr lang="en-US" altLang="ko-KR" sz="1100" dirty="0"/>
              <a:t>8</a:t>
            </a:r>
            <a:r>
              <a:rPr lang="ko-KR" altLang="en-US" sz="1100" dirty="0"/>
              <a:t>채널 시스템 지원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Dual tone-code </a:t>
            </a:r>
            <a:r>
              <a:rPr lang="ko-KR" altLang="en-US" sz="1100" dirty="0"/>
              <a:t>로 외부기기의 전자파 간섭에 의한 오작동 방지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LCD </a:t>
            </a:r>
            <a:r>
              <a:rPr lang="ko-KR" altLang="en-US" sz="1100" dirty="0" err="1"/>
              <a:t>백라이트</a:t>
            </a:r>
            <a:r>
              <a:rPr lang="ko-KR" altLang="en-US" sz="1100" dirty="0"/>
              <a:t> 기능으로 송수신 확인 가능</a:t>
            </a:r>
            <a:endParaRPr lang="ko-KR" altLang="en-US" sz="1100" dirty="0"/>
          </a:p>
        </p:txBody>
      </p:sp>
      <p:pic>
        <p:nvPicPr>
          <p:cNvPr id="8" name="내용 개체 틀 2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45" b="33632"/>
          <a:stretch/>
        </p:blipFill>
        <p:spPr>
          <a:xfrm>
            <a:off x="1458987" y="1582281"/>
            <a:ext cx="4314236" cy="138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</TotalTime>
  <Words>25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95</cp:revision>
  <dcterms:created xsi:type="dcterms:W3CDTF">2025-08-29T06:58:03Z</dcterms:created>
  <dcterms:modified xsi:type="dcterms:W3CDTF">2025-12-29T04:24:51Z</dcterms:modified>
</cp:coreProperties>
</file>