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4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CF2B-0C1C-4879-B86A-E8F3E3700B2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79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듀얼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인치 </a:t>
            </a:r>
            <a:r>
              <a:rPr lang="en-US" altLang="ko-KR" dirty="0" smtClean="0"/>
              <a:t>2WAY </a:t>
            </a:r>
            <a:r>
              <a:rPr lang="ko-KR" altLang="en-US" dirty="0" err="1" smtClean="0"/>
              <a:t>라인어레이</a:t>
            </a:r>
            <a:r>
              <a:rPr lang="ko-KR" altLang="en-US" dirty="0" smtClean="0"/>
              <a:t> </a:t>
            </a:r>
            <a:r>
              <a:rPr lang="ko-KR" altLang="en-US" dirty="0"/>
              <a:t>스피커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정격출력</a:t>
            </a:r>
            <a:r>
              <a:rPr lang="en-US" altLang="ko-KR" dirty="0"/>
              <a:t>		</a:t>
            </a:r>
            <a:r>
              <a:rPr lang="en-US" altLang="ko-KR" dirty="0" smtClean="0"/>
              <a:t>	: </a:t>
            </a:r>
            <a:r>
              <a:rPr lang="en-US" altLang="ko-KR" dirty="0"/>
              <a:t>300W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음압</a:t>
            </a:r>
            <a:r>
              <a:rPr lang="en-US" altLang="ko-KR" dirty="0" smtClean="0"/>
              <a:t>	</a:t>
            </a:r>
            <a:r>
              <a:rPr lang="en-US" altLang="ko-KR" dirty="0"/>
              <a:t>		: </a:t>
            </a:r>
            <a:r>
              <a:rPr lang="en-US" altLang="ko-KR" dirty="0" smtClean="0"/>
              <a:t>91dB </a:t>
            </a:r>
            <a:endParaRPr lang="en-US" altLang="ko-KR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임피던스</a:t>
            </a:r>
            <a:r>
              <a:rPr lang="en-US" altLang="ko-KR" dirty="0" smtClean="0"/>
              <a:t>	</a:t>
            </a:r>
            <a:r>
              <a:rPr lang="en-US" altLang="ko-KR" dirty="0"/>
              <a:t>		: 16</a:t>
            </a:r>
            <a:r>
              <a:rPr lang="el-GR" altLang="ko-KR" dirty="0" smtClean="0"/>
              <a:t>Ω</a:t>
            </a:r>
            <a:r>
              <a:rPr lang="el-GR" altLang="ko-KR" dirty="0"/>
              <a:t>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주파수범위</a:t>
            </a:r>
            <a:r>
              <a:rPr lang="en-US" altLang="ko-KR" dirty="0" smtClean="0"/>
              <a:t>	</a:t>
            </a:r>
            <a:r>
              <a:rPr lang="en-US" altLang="ko-KR" dirty="0"/>
              <a:t>		: </a:t>
            </a:r>
            <a:r>
              <a:rPr lang="en-US" altLang="ko-KR" dirty="0" smtClean="0"/>
              <a:t>65~18000Hz</a:t>
            </a:r>
            <a:endParaRPr lang="ko-KR" altLang="en-US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외형 규격</a:t>
            </a:r>
            <a:r>
              <a:rPr lang="en-US" altLang="ko-KR" dirty="0"/>
              <a:t>(W x H x </a:t>
            </a:r>
            <a:r>
              <a:rPr lang="en-US" altLang="ko-KR" dirty="0" smtClean="0"/>
              <a:t>D)mm	</a:t>
            </a:r>
            <a:r>
              <a:rPr lang="en-US" altLang="ko-KR" dirty="0"/>
              <a:t>	: 660 x 260 x </a:t>
            </a:r>
            <a:r>
              <a:rPr lang="en-US" altLang="ko-KR" dirty="0" smtClean="0"/>
              <a:t>400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ko-KR" altLang="en-US" dirty="0"/>
              <a:t>무게 </a:t>
            </a:r>
            <a:r>
              <a:rPr lang="en-US" altLang="ko-KR" dirty="0"/>
              <a:t>	</a:t>
            </a:r>
            <a:r>
              <a:rPr lang="en-US" altLang="ko-KR" dirty="0" smtClean="0"/>
              <a:t>	</a:t>
            </a:r>
            <a:r>
              <a:rPr lang="en-US" altLang="ko-KR" dirty="0"/>
              <a:t>	: 23</a:t>
            </a:r>
            <a:r>
              <a:rPr lang="ko-KR" altLang="en-US" dirty="0" smtClean="0"/>
              <a:t>㎏</a:t>
            </a:r>
            <a:r>
              <a:rPr lang="en-US" altLang="ko-KR" smtClean="0"/>
              <a:t> </a:t>
            </a:r>
            <a:endParaRPr lang="en-US" alt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DLA208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>
          <a:xfrm>
            <a:off x="214040" y="350839"/>
            <a:ext cx="3286968" cy="281682"/>
          </a:xfrm>
        </p:spPr>
        <p:txBody>
          <a:bodyPr/>
          <a:lstStyle/>
          <a:p>
            <a:r>
              <a:rPr lang="en-US" altLang="ko-KR" dirty="0" smtClean="0"/>
              <a:t>LINE ARRAY SPEAKER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8" b="29595"/>
          <a:stretch/>
        </p:blipFill>
        <p:spPr>
          <a:xfrm>
            <a:off x="1196752" y="1645920"/>
            <a:ext cx="4465638" cy="1698172"/>
          </a:xfrm>
        </p:spPr>
      </p:pic>
    </p:spTree>
    <p:extLst>
      <p:ext uri="{BB962C8B-B14F-4D97-AF65-F5344CB8AC3E}">
        <p14:creationId xmlns:p14="http://schemas.microsoft.com/office/powerpoint/2010/main" val="242080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12</Words>
  <Application>Microsoft Office PowerPoint</Application>
  <PresentationFormat>A4 용지(210x297mm)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202</cp:revision>
  <cp:lastPrinted>2013-05-06T09:04:50Z</cp:lastPrinted>
  <dcterms:created xsi:type="dcterms:W3CDTF">2013-05-06T00:21:39Z</dcterms:created>
  <dcterms:modified xsi:type="dcterms:W3CDTF">2024-10-25T08:59:57Z</dcterms:modified>
</cp:coreProperties>
</file>