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2827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ASM224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49721" y="423519"/>
            <a:ext cx="209993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POWER </a:t>
            </a:r>
            <a:r>
              <a:rPr lang="en-US" altLang="ko-KR" b="1" dirty="0" smtClean="0">
                <a:solidFill>
                  <a:schemeClr val="bg1"/>
                </a:solidFill>
              </a:rPr>
              <a:t>AMPLIFIER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268797" cy="28700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240W (8Ω) / 360W (4Ω), 2CH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100dB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30k</a:t>
            </a:r>
            <a:r>
              <a:rPr lang="el-GR" altLang="ko-KR" sz="1100" dirty="0"/>
              <a:t>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12kg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482 x 88 x 440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0.03%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SR</a:t>
            </a:r>
            <a:r>
              <a:rPr lang="ko-KR" altLang="en-US" sz="1100" dirty="0"/>
              <a:t>앰프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입력단자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 Combo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입력감도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4dBu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l-GR" altLang="ko-KR" sz="1100" dirty="0"/>
              <a:t>8Ω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484W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6998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오디오 신호처리 회로에 필요한 레벨증폭</a:t>
            </a:r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96" b="38060"/>
          <a:stretch/>
        </p:blipFill>
        <p:spPr>
          <a:xfrm>
            <a:off x="1261537" y="1924050"/>
            <a:ext cx="4753322" cy="107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</TotalTime>
  <Words>9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63</cp:revision>
  <dcterms:created xsi:type="dcterms:W3CDTF">2025-08-29T06:58:03Z</dcterms:created>
  <dcterms:modified xsi:type="dcterms:W3CDTF">2025-12-29T08:45:14Z</dcterms:modified>
</cp:coreProperties>
</file>