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991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DCC100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40153" y="381743"/>
            <a:ext cx="17677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COAXIAL CABLE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143489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100m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BNC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동축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케이</a:t>
            </a:r>
            <a:r>
              <a:rPr lang="ko-KR" altLang="en-US" sz="1100" dirty="0"/>
              <a:t>블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069203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케이블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Shield Line</a:t>
            </a:r>
            <a:endParaRPr lang="ko-KR" altLang="en-US" sz="1100" dirty="0"/>
          </a:p>
        </p:txBody>
      </p:sp>
      <p:pic>
        <p:nvPicPr>
          <p:cNvPr id="10" name="내용 개체 틀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9" b="4686"/>
          <a:stretch/>
        </p:blipFill>
        <p:spPr>
          <a:xfrm>
            <a:off x="2423122" y="1171817"/>
            <a:ext cx="2465402" cy="219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11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89</cp:revision>
  <dcterms:created xsi:type="dcterms:W3CDTF">2025-08-29T06:58:03Z</dcterms:created>
  <dcterms:modified xsi:type="dcterms:W3CDTF">2025-12-30T00:35:20Z</dcterms:modified>
</cp:coreProperties>
</file>