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342" y="-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="" xmlns:a16="http://schemas.microsoft.com/office/drawing/2014/main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="" xmlns:a16="http://schemas.microsoft.com/office/drawing/2014/main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655903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DMC100F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A706ABDD-5714-A56A-4820-19C5D569E601}"/>
              </a:ext>
            </a:extLst>
          </p:cNvPr>
          <p:cNvSpPr txBox="1"/>
          <p:nvPr/>
        </p:nvSpPr>
        <p:spPr>
          <a:xfrm>
            <a:off x="2601411" y="423519"/>
            <a:ext cx="2006896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 smtClean="0">
                <a:solidFill>
                  <a:schemeClr val="bg1"/>
                </a:solidFill>
              </a:rPr>
              <a:t>MIC </a:t>
            </a:r>
            <a:r>
              <a:rPr lang="en-US" altLang="ko-KR" b="1" dirty="0" smtClean="0">
                <a:solidFill>
                  <a:schemeClr val="bg1"/>
                </a:solidFill>
              </a:rPr>
              <a:t>MULTI CABLE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516988" cy="584775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크기</a:t>
            </a:r>
            <a:r>
              <a:rPr lang="en-US" altLang="ko-KR" sz="1100" dirty="0"/>
              <a:t>(</a:t>
            </a:r>
            <a:r>
              <a:rPr lang="ko-KR" altLang="en-US" sz="1100" dirty="0"/>
              <a:t>길이</a:t>
            </a:r>
            <a:r>
              <a:rPr lang="en-US" altLang="ko-KR" sz="1100" dirty="0"/>
              <a:t>)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100m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커넥터종류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XLR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케이블종류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ko-KR" altLang="en-US" sz="1100" dirty="0"/>
              <a:t>마이크멀티케이블</a:t>
            </a:r>
            <a:endParaRPr lang="en-US" altLang="ko-KR" sz="1100" dirty="0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1203856" cy="37702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마이크 케이블</a:t>
            </a:r>
            <a:endParaRPr lang="en-US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en-US" altLang="ko-KR" sz="1100" dirty="0"/>
              <a:t>4ch </a:t>
            </a:r>
            <a:r>
              <a:rPr lang="ko-KR" altLang="en-US" sz="1100" dirty="0"/>
              <a:t>멀티 케이블</a:t>
            </a:r>
            <a:endParaRPr lang="ko-KR" altLang="en-US" sz="1100" dirty="0"/>
          </a:p>
        </p:txBody>
      </p:sp>
      <p:pic>
        <p:nvPicPr>
          <p:cNvPr id="8" name="내용 개체 틀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814" b="18332"/>
          <a:stretch/>
        </p:blipFill>
        <p:spPr>
          <a:xfrm>
            <a:off x="2240153" y="1212772"/>
            <a:ext cx="3152813" cy="2092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156</TotalTime>
  <Words>13</Words>
  <Application>Microsoft Office PowerPoint</Application>
  <PresentationFormat>A4 용지(210x297mm)</PresentationFormat>
  <Paragraphs>7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85</cp:revision>
  <dcterms:created xsi:type="dcterms:W3CDTF">2025-08-29T06:58:03Z</dcterms:created>
  <dcterms:modified xsi:type="dcterms:W3CDTF">2025-12-30T00:32:18Z</dcterms:modified>
</cp:coreProperties>
</file>