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51323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DSC100F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554519" y="423519"/>
            <a:ext cx="309200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SPEAKER EXTENSION CORD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284554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</a:t>
            </a:r>
            <a:r>
              <a:rPr lang="ko-KR" altLang="en-US" sz="1100" dirty="0"/>
              <a:t>길이</a:t>
            </a:r>
            <a:r>
              <a:rPr lang="en-US" altLang="ko-KR" sz="1100" dirty="0"/>
              <a:t>)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100m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스피콘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케이블종류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스피커 케이블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348126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스피커 케이블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 Core Shield Line</a:t>
            </a:r>
            <a:endParaRPr lang="ko-KR" altLang="en-US" sz="1100" dirty="0"/>
          </a:p>
        </p:txBody>
      </p:sp>
      <p:pic>
        <p:nvPicPr>
          <p:cNvPr id="8" name="내용 개체 틀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14" b="18332"/>
          <a:stretch/>
        </p:blipFill>
        <p:spPr>
          <a:xfrm>
            <a:off x="2240153" y="1212772"/>
            <a:ext cx="3152813" cy="2092722"/>
          </a:xfrm>
          <a:prstGeom prst="rect">
            <a:avLst/>
          </a:prstGeom>
        </p:spPr>
      </p:pic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14" b="11385"/>
          <a:stretch/>
        </p:blipFill>
        <p:spPr>
          <a:xfrm>
            <a:off x="2158092" y="1156741"/>
            <a:ext cx="2975391" cy="220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14</Words>
  <Application>Microsoft Office PowerPoint</Application>
  <PresentationFormat>A4 용지(210x297mm)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88</cp:revision>
  <dcterms:created xsi:type="dcterms:W3CDTF">2025-08-29T06:58:03Z</dcterms:created>
  <dcterms:modified xsi:type="dcterms:W3CDTF">2025-12-30T00:33:36Z</dcterms:modified>
</cp:coreProperties>
</file>