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3940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DLA082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85653" y="411795"/>
            <a:ext cx="23970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LINE ARRAY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50413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600W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 smtClean="0"/>
              <a:t>104</a:t>
            </a:r>
            <a:r>
              <a:rPr lang="en-US" altLang="ko-KR" sz="1100" dirty="0"/>
              <a:t>dB (±20)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16</a:t>
            </a:r>
            <a:r>
              <a:rPr lang="el-GR" altLang="ko-KR" sz="1100" dirty="0"/>
              <a:t>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smtClean="0"/>
              <a:t>: </a:t>
            </a:r>
            <a:r>
              <a:rPr lang="en-US" altLang="ko-KR" sz="1100" smtClean="0"/>
              <a:t>65Hz-18kHz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625 x 240 x 535 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 Way Line array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24kg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스피커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지향각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120°x 12°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958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듀얼</a:t>
            </a:r>
            <a:r>
              <a:rPr lang="ko-KR" altLang="en-US" sz="1100" dirty="0"/>
              <a:t> </a:t>
            </a:r>
            <a:r>
              <a:rPr lang="en-US" altLang="ko-KR" sz="1100" dirty="0"/>
              <a:t>8</a:t>
            </a:r>
            <a:r>
              <a:rPr lang="ko-KR" altLang="en-US" sz="1100" dirty="0"/>
              <a:t>인치 </a:t>
            </a:r>
            <a:r>
              <a:rPr lang="en-US" altLang="ko-KR" sz="1100" dirty="0"/>
              <a:t>2Way </a:t>
            </a:r>
            <a:r>
              <a:rPr lang="ko-KR" altLang="en-US" sz="1100" dirty="0" err="1"/>
              <a:t>라인어레이</a:t>
            </a:r>
            <a:r>
              <a:rPr lang="ko-KR" altLang="en-US" sz="1100" dirty="0"/>
              <a:t> 스피커</a:t>
            </a:r>
          </a:p>
        </p:txBody>
      </p:sp>
      <p:pic>
        <p:nvPicPr>
          <p:cNvPr id="9" name="내용 개체 틀 2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04" b="32005"/>
          <a:stretch/>
        </p:blipFill>
        <p:spPr>
          <a:xfrm>
            <a:off x="1268648" y="1561911"/>
            <a:ext cx="4682546" cy="149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515</TotalTime>
  <Words>11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128</cp:revision>
  <dcterms:created xsi:type="dcterms:W3CDTF">2025-08-29T06:58:03Z</dcterms:created>
  <dcterms:modified xsi:type="dcterms:W3CDTF">2026-01-05T08:03:47Z</dcterms:modified>
</cp:coreProperties>
</file>