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WLA900S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443559" y="411795"/>
            <a:ext cx="23836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WIRELESS </a:t>
            </a:r>
            <a:r>
              <a:rPr lang="en-US" altLang="ko-KR" b="1" dirty="0" smtClean="0">
                <a:solidFill>
                  <a:schemeClr val="bg1"/>
                </a:solidFill>
              </a:rPr>
              <a:t>ANTENNA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11190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안테나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0.3kg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주파수대역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925~937.5MHz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104 x 139 x 129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29710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무선신호를 수신하기 위한 안테나</a:t>
            </a:r>
            <a:endParaRPr lang="ko-KR" altLang="en-US" sz="1100" dirty="0"/>
          </a:p>
        </p:txBody>
      </p:sp>
      <p:pic>
        <p:nvPicPr>
          <p:cNvPr id="8" name="내용 개체 틀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158" y="1064121"/>
            <a:ext cx="2358224" cy="235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489</TotalTime>
  <Words>10</Words>
  <Application>Microsoft Office PowerPoint</Application>
  <PresentationFormat>A4 용지(210x297mm)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102</cp:revision>
  <dcterms:created xsi:type="dcterms:W3CDTF">2025-08-29T06:58:03Z</dcterms:created>
  <dcterms:modified xsi:type="dcterms:W3CDTF">2025-12-29T06:26:48Z</dcterms:modified>
</cp:coreProperties>
</file>